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56" r:id="rId4"/>
    <p:sldId id="257" r:id="rId5"/>
    <p:sldId id="258" r:id="rId6"/>
    <p:sldId id="259" r:id="rId7"/>
    <p:sldId id="260" r:id="rId8"/>
    <p:sldId id="275" r:id="rId9"/>
    <p:sldId id="273" r:id="rId10"/>
    <p:sldId id="272" r:id="rId11"/>
    <p:sldId id="271" r:id="rId12"/>
    <p:sldId id="27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322F"/>
    <a:srgbClr val="FCFCFB"/>
    <a:srgbClr val="FFFFF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5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509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887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12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05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441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3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978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917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49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29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816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07E9-A1A0-4D82-8CDF-11E63E6815FA}" type="datetimeFigureOut">
              <a:rPr lang="en-AU" smtClean="0"/>
              <a:t>7/09/2017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BEEE-2AC9-4718-B720-26B2562F1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271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1726345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Myriad Pro" panose="020B0503030403020204" pitchFamily="34" charset="0"/>
              </a:rPr>
              <a:t>Compact Model Representation for 3D Reconstruction</a:t>
            </a:r>
            <a:endParaRPr lang="en-AU" sz="3500" b="1" dirty="0"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3346"/>
            <a:ext cx="9144000" cy="2224454"/>
          </a:xfrm>
        </p:spPr>
        <p:txBody>
          <a:bodyPr>
            <a:normAutofit fontScale="92500"/>
          </a:bodyPr>
          <a:lstStyle/>
          <a:p>
            <a:r>
              <a:rPr lang="en-AU" sz="3000" b="1" dirty="0">
                <a:latin typeface="Myriad Pro" panose="020B0503030403020204" pitchFamily="34" charset="0"/>
              </a:rPr>
              <a:t>Supplementary Material</a:t>
            </a:r>
          </a:p>
          <a:p>
            <a:endParaRPr lang="en-AU" sz="3000" b="1" dirty="0">
              <a:latin typeface="Myriad Pro" panose="020B0503030403020204" pitchFamily="34" charset="0"/>
            </a:endParaRPr>
          </a:p>
          <a:p>
            <a:r>
              <a:rPr lang="en-AU" sz="1700" b="1" dirty="0">
                <a:latin typeface="Myriad Pro" panose="020B0503030403020204" pitchFamily="34" charset="0"/>
              </a:rPr>
              <a:t>Jhony K. Pontes, Chen Kong, Anders Eriksson, Clinton Fookes, </a:t>
            </a:r>
            <a:r>
              <a:rPr lang="en-AU" sz="1700" b="1" dirty="0" err="1">
                <a:latin typeface="Myriad Pro" panose="020B0503030403020204" pitchFamily="34" charset="0"/>
              </a:rPr>
              <a:t>Sridha</a:t>
            </a:r>
            <a:r>
              <a:rPr lang="en-AU" sz="1700" b="1" dirty="0">
                <a:latin typeface="Myriad Pro" panose="020B0503030403020204" pitchFamily="34" charset="0"/>
              </a:rPr>
              <a:t> </a:t>
            </a:r>
            <a:r>
              <a:rPr lang="en-AU" sz="1700" b="1" dirty="0" err="1">
                <a:latin typeface="Myriad Pro" panose="020B0503030403020204" pitchFamily="34" charset="0"/>
              </a:rPr>
              <a:t>Sridharan</a:t>
            </a:r>
            <a:r>
              <a:rPr lang="en-AU" sz="1700" b="1" dirty="0">
                <a:latin typeface="Myriad Pro" panose="020B0503030403020204" pitchFamily="34" charset="0"/>
              </a:rPr>
              <a:t>, and Simon Lucey</a:t>
            </a:r>
          </a:p>
          <a:p>
            <a:endParaRPr lang="en-AU" dirty="0">
              <a:latin typeface="Myriad Pro" panose="020B0503030403020204" pitchFamily="34" charset="0"/>
            </a:endParaRPr>
          </a:p>
          <a:p>
            <a:r>
              <a:rPr lang="en-AU" dirty="0">
                <a:latin typeface="Myriad Pro" panose="020B0503030403020204" pitchFamily="34" charset="0"/>
              </a:rPr>
              <a:t>International Conference on 3D Vision 2017</a:t>
            </a:r>
          </a:p>
        </p:txBody>
      </p:sp>
    </p:spTree>
    <p:extLst>
      <p:ext uri="{BB962C8B-B14F-4D97-AF65-F5344CB8AC3E}">
        <p14:creationId xmlns:p14="http://schemas.microsoft.com/office/powerpoint/2010/main" val="1958211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75" y="617512"/>
            <a:ext cx="1839459" cy="276195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48" y="617512"/>
            <a:ext cx="1839459" cy="276195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846445" y="147182"/>
            <a:ext cx="308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FFD - Anchor Registration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3699" y="147182"/>
            <a:ext cx="2149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Silhouette Fitting</a:t>
            </a:r>
          </a:p>
        </p:txBody>
      </p:sp>
      <p:pic>
        <p:nvPicPr>
          <p:cNvPr id="2" name="video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5943" y="3604621"/>
            <a:ext cx="6440114" cy="32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41" y="703370"/>
            <a:ext cx="3046200" cy="203333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10" y="714233"/>
            <a:ext cx="3046200" cy="203333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352836" y="199935"/>
            <a:ext cx="308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FFD - Anchor Registration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9232" y="199935"/>
            <a:ext cx="2149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Silhouette Fitting</a:t>
            </a:r>
          </a:p>
        </p:txBody>
      </p:sp>
      <p:pic>
        <p:nvPicPr>
          <p:cNvPr id="3" name="video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1343" y="2747571"/>
            <a:ext cx="7889314" cy="40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0" r="55050" b="37475"/>
          <a:stretch/>
        </p:blipFill>
        <p:spPr>
          <a:xfrm>
            <a:off x="518746" y="3780691"/>
            <a:ext cx="5480341" cy="174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87" y="875865"/>
            <a:ext cx="3046200" cy="203333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72" y="886728"/>
            <a:ext cx="3046200" cy="203333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1904428" y="372430"/>
            <a:ext cx="308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FFD - Anchor Registration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3294" y="372430"/>
            <a:ext cx="2149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Silhouette Fitting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4" t="37565" b="39734"/>
          <a:stretch/>
        </p:blipFill>
        <p:spPr>
          <a:xfrm>
            <a:off x="6467998" y="4084024"/>
            <a:ext cx="5140581" cy="1380392"/>
          </a:xfrm>
          <a:prstGeom prst="rect">
            <a:avLst/>
          </a:prstGeom>
        </p:spPr>
      </p:pic>
      <p:sp>
        <p:nvSpPr>
          <p:cNvPr id="13" name="Arrow: Down 12"/>
          <p:cNvSpPr/>
          <p:nvPr/>
        </p:nvSpPr>
        <p:spPr>
          <a:xfrm>
            <a:off x="9038288" y="3635618"/>
            <a:ext cx="439615" cy="448406"/>
          </a:xfrm>
          <a:prstGeom prst="downArrow">
            <a:avLst/>
          </a:prstGeom>
          <a:solidFill>
            <a:srgbClr val="DC322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Arrow: Down 13"/>
          <p:cNvSpPr/>
          <p:nvPr/>
        </p:nvSpPr>
        <p:spPr>
          <a:xfrm rot="10800000">
            <a:off x="9038288" y="5323742"/>
            <a:ext cx="439615" cy="448406"/>
          </a:xfrm>
          <a:prstGeom prst="downArrow">
            <a:avLst/>
          </a:prstGeom>
          <a:solidFill>
            <a:srgbClr val="DC322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6322519" y="5872917"/>
            <a:ext cx="5890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The car is squeezed a little bit to fit the silhouette</a:t>
            </a:r>
          </a:p>
        </p:txBody>
      </p:sp>
    </p:spTree>
    <p:extLst>
      <p:ext uri="{BB962C8B-B14F-4D97-AF65-F5344CB8AC3E}">
        <p14:creationId xmlns:p14="http://schemas.microsoft.com/office/powerpoint/2010/main" val="20291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1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200" y="3279600"/>
            <a:ext cx="11245615" cy="334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17" y="471893"/>
            <a:ext cx="3279966" cy="225661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1237919" y="3414669"/>
            <a:ext cx="1876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Kong </a:t>
            </a:r>
            <a:r>
              <a:rPr lang="en-AU" sz="2000" b="1" i="1" dirty="0">
                <a:latin typeface="Myriad Pro" panose="020B0503030403020204" pitchFamily="34" charset="0"/>
              </a:rPr>
              <a:t>et al. </a:t>
            </a:r>
            <a:r>
              <a:rPr lang="en-AU" sz="2000" b="1" dirty="0">
                <a:latin typeface="Myriad Pro" panose="020B0503030403020204" pitchFamily="34" charset="0"/>
              </a:rPr>
              <a:t>[12]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2765" y="3414669"/>
            <a:ext cx="717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5342" y="3414669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GT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62" y="6541048"/>
            <a:ext cx="11311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latin typeface="Myriad Pro" panose="020B0503030403020204" pitchFamily="34" charset="0"/>
              </a:rPr>
              <a:t>[12] C. Kong, C-H. Lin and S. Lucey, Using Locally Corresponding CAD Models for Dense 3D Reconstructions from a Single Image, CVPR 2017. </a:t>
            </a:r>
          </a:p>
        </p:txBody>
      </p:sp>
    </p:spTree>
    <p:extLst>
      <p:ext uri="{BB962C8B-B14F-4D97-AF65-F5344CB8AC3E}">
        <p14:creationId xmlns:p14="http://schemas.microsoft.com/office/powerpoint/2010/main" val="18538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10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800" y="2541600"/>
            <a:ext cx="8924080" cy="416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8051" y="3089359"/>
            <a:ext cx="1876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Kong </a:t>
            </a:r>
            <a:r>
              <a:rPr lang="en-AU" sz="2000" b="1" i="1" dirty="0">
                <a:latin typeface="Myriad Pro" panose="020B0503030403020204" pitchFamily="34" charset="0"/>
              </a:rPr>
              <a:t>et al. </a:t>
            </a:r>
            <a:r>
              <a:rPr lang="en-AU" sz="2000" b="1" dirty="0">
                <a:latin typeface="Myriad Pro" panose="020B0503030403020204" pitchFamily="34" charset="0"/>
              </a:rPr>
              <a:t>[12]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2765" y="3096522"/>
            <a:ext cx="717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Ours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0219" y="3096522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GT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31" y="212183"/>
            <a:ext cx="1783723" cy="267826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2062" y="6541048"/>
            <a:ext cx="11311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latin typeface="Myriad Pro" panose="020B0503030403020204" pitchFamily="34" charset="0"/>
              </a:rPr>
              <a:t>[12] C. Kong, C-H. Lin and S. Lucey, Using Locally Corresponding CAD Models for Dense 3D Reconstructions from a Single Image, CVPR 2017. </a:t>
            </a:r>
          </a:p>
        </p:txBody>
      </p:sp>
    </p:spTree>
    <p:extLst>
      <p:ext uri="{BB962C8B-B14F-4D97-AF65-F5344CB8AC3E}">
        <p14:creationId xmlns:p14="http://schemas.microsoft.com/office/powerpoint/2010/main" val="13807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9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000" y="2512800"/>
            <a:ext cx="9279515" cy="42048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95" y="316521"/>
            <a:ext cx="3289010" cy="2195414"/>
          </a:xfrm>
          <a:scene3d>
            <a:camera prst="perspectiveRight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827868" y="2825592"/>
            <a:ext cx="1876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Kong </a:t>
            </a:r>
            <a:r>
              <a:rPr lang="en-AU" sz="2000" b="1" i="1" dirty="0">
                <a:latin typeface="Myriad Pro" panose="020B0503030403020204" pitchFamily="34" charset="0"/>
              </a:rPr>
              <a:t>et al. </a:t>
            </a:r>
            <a:r>
              <a:rPr lang="en-AU" sz="2000" b="1" dirty="0">
                <a:latin typeface="Myriad Pro" panose="020B0503030403020204" pitchFamily="34" charset="0"/>
              </a:rPr>
              <a:t>[12]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04509" y="2825592"/>
            <a:ext cx="717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Ours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09203" y="2825592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GT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62" y="6541048"/>
            <a:ext cx="11311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latin typeface="Myriad Pro" panose="020B0503030403020204" pitchFamily="34" charset="0"/>
              </a:rPr>
              <a:t>[12] C. Kong, C-H. Lin and S. Lucey, Using Locally Corresponding CAD Models for Dense 3D Reconstructions from a Single Image, CVPR 2017. </a:t>
            </a:r>
          </a:p>
        </p:txBody>
      </p:sp>
    </p:spTree>
    <p:extLst>
      <p:ext uri="{BB962C8B-B14F-4D97-AF65-F5344CB8AC3E}">
        <p14:creationId xmlns:p14="http://schemas.microsoft.com/office/powerpoint/2010/main" val="21556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927839"/>
            <a:ext cx="10515600" cy="10023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500" b="1" dirty="0">
                <a:latin typeface="Myriad Pro" panose="020B0503030403020204" pitchFamily="34" charset="0"/>
              </a:rPr>
              <a:t>4. Experiments</a:t>
            </a:r>
            <a:br>
              <a:rPr lang="en-AU" sz="3000" dirty="0">
                <a:latin typeface="Myriad Pro" panose="020B0503030403020204" pitchFamily="34" charset="0"/>
              </a:rPr>
            </a:br>
            <a:r>
              <a:rPr lang="en-AU" sz="3200" dirty="0">
                <a:latin typeface="Myriad Pro" panose="020B0503030403020204" pitchFamily="34" charset="0"/>
              </a:rPr>
              <a:t>4.1. Creating the Graph</a:t>
            </a:r>
          </a:p>
        </p:txBody>
      </p:sp>
    </p:spTree>
    <p:extLst>
      <p:ext uri="{BB962C8B-B14F-4D97-AF65-F5344CB8AC3E}">
        <p14:creationId xmlns:p14="http://schemas.microsoft.com/office/powerpoint/2010/main" val="1105733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800" y="1616435"/>
            <a:ext cx="11894401" cy="4187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6403" y="650285"/>
            <a:ext cx="1956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Myriad Pro" panose="020B0503030403020204" pitchFamily="34" charset="0"/>
              </a:rPr>
              <a:t>Source</a:t>
            </a:r>
          </a:p>
          <a:p>
            <a:pPr algn="ctr"/>
            <a:r>
              <a:rPr lang="en-AU" sz="2000" dirty="0">
                <a:latin typeface="Myriad Pro" panose="020B0503030403020204" pitchFamily="34" charset="0"/>
              </a:rPr>
              <a:t>#vertices: 20,647</a:t>
            </a:r>
          </a:p>
          <a:p>
            <a:pPr algn="ctr"/>
            <a:r>
              <a:rPr lang="en-AU" sz="2000" dirty="0">
                <a:latin typeface="Myriad Pro" panose="020B0503030403020204" pitchFamily="34" charset="0"/>
              </a:rPr>
              <a:t>#edges: 75,830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51985" y="650285"/>
            <a:ext cx="1824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Myriad Pro" panose="020B0503030403020204" pitchFamily="34" charset="0"/>
              </a:rPr>
              <a:t>Target</a:t>
            </a:r>
          </a:p>
          <a:p>
            <a:pPr algn="ctr"/>
            <a:r>
              <a:rPr lang="en-AU" sz="2000" dirty="0">
                <a:latin typeface="Myriad Pro" panose="020B0503030403020204" pitchFamily="34" charset="0"/>
              </a:rPr>
              <a:t>#vertices: 5,982</a:t>
            </a:r>
          </a:p>
          <a:p>
            <a:pPr algn="ctr"/>
            <a:r>
              <a:rPr lang="en-AU" sz="2000" dirty="0">
                <a:latin typeface="Myriad Pro" panose="020B0503030403020204" pitchFamily="34" charset="0"/>
              </a:rPr>
              <a:t>#edges: 23,936</a:t>
            </a:r>
          </a:p>
        </p:txBody>
      </p:sp>
    </p:spTree>
    <p:extLst>
      <p:ext uri="{BB962C8B-B14F-4D97-AF65-F5344CB8AC3E}">
        <p14:creationId xmlns:p14="http://schemas.microsoft.com/office/powerpoint/2010/main" val="4466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2936" y="821161"/>
            <a:ext cx="8846129" cy="5215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1740" y="163778"/>
            <a:ext cx="9348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Warping the </a:t>
            </a:r>
            <a:r>
              <a:rPr lang="en-AU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Source (in red) </a:t>
            </a:r>
            <a:r>
              <a:rPr lang="en-AU" sz="2000" b="1" dirty="0">
                <a:latin typeface="Myriad Pro" panose="020B0503030403020204" pitchFamily="34" charset="0"/>
              </a:rPr>
              <a:t>to fit the 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Target (in blue) </a:t>
            </a:r>
            <a:r>
              <a:rPr lang="en-AU" sz="2000" b="1" dirty="0">
                <a:latin typeface="Myriad Pro" panose="020B0503030403020204" pitchFamily="34" charset="0"/>
              </a:rPr>
              <a:t>by nonrigid ICP as in [12]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62" y="6541048"/>
            <a:ext cx="11311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latin typeface="Myriad Pro" panose="020B0503030403020204" pitchFamily="34" charset="0"/>
              </a:rPr>
              <a:t>[12] C. Kong, C-H. Lin and S. Lucey, Using Locally Corresponding CAD Models for Dense 3D Reconstructions from a Single Image, CVPR 2017.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1535" y="1082205"/>
            <a:ext cx="124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u="sng" dirty="0">
                <a:solidFill>
                  <a:srgbClr val="C00000"/>
                </a:solidFill>
                <a:latin typeface="Myriad Pro" panose="020B0503030403020204" pitchFamily="34" charset="0"/>
              </a:rPr>
              <a:t>Click Play</a:t>
            </a:r>
            <a:endParaRPr lang="en-AU" sz="2000" u="sng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445" y="611499"/>
            <a:ext cx="9079111" cy="6137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432" y="163778"/>
            <a:ext cx="7191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Deforming the </a:t>
            </a:r>
            <a:r>
              <a:rPr lang="en-AU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Source (in red) </a:t>
            </a:r>
            <a:r>
              <a:rPr lang="en-AU" sz="2000" b="1" dirty="0">
                <a:latin typeface="Myriad Pro" panose="020B0503030403020204" pitchFamily="34" charset="0"/>
              </a:rPr>
              <a:t>to fit the 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Target (in blue) </a:t>
            </a:r>
            <a:r>
              <a:rPr lang="en-AU" sz="2000" b="1" dirty="0">
                <a:latin typeface="Myriad Pro" panose="020B0503030403020204" pitchFamily="34" charset="0"/>
              </a:rPr>
              <a:t>by FFD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3403" y="959113"/>
            <a:ext cx="1248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u="sng" dirty="0">
                <a:solidFill>
                  <a:srgbClr val="C00000"/>
                </a:solidFill>
                <a:latin typeface="Myriad Pro" panose="020B0503030403020204" pitchFamily="34" charset="0"/>
              </a:rPr>
              <a:t>Click Play</a:t>
            </a:r>
            <a:endParaRPr lang="en-AU" sz="2000" u="sng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373" y="843579"/>
            <a:ext cx="8625254" cy="5170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548" y="163778"/>
            <a:ext cx="1056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Warping the </a:t>
            </a:r>
            <a:r>
              <a:rPr lang="en-AU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Source (in red) </a:t>
            </a:r>
            <a:r>
              <a:rPr lang="en-AU" sz="2000" b="1" dirty="0">
                <a:latin typeface="Myriad Pro" panose="020B0503030403020204" pitchFamily="34" charset="0"/>
              </a:rPr>
              <a:t>to the fit the </a:t>
            </a:r>
            <a:r>
              <a:rPr lang="en-AU" sz="2000" b="1" u="sng" dirty="0">
                <a:latin typeface="Myriad Pro" panose="020B0503030403020204" pitchFamily="34" charset="0"/>
              </a:rPr>
              <a:t>deformed (by FFD) </a:t>
            </a:r>
            <a:r>
              <a:rPr lang="en-AU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Target (in blue) </a:t>
            </a:r>
            <a:r>
              <a:rPr lang="en-AU" sz="2000" b="1" dirty="0">
                <a:latin typeface="Myriad Pro" panose="020B0503030403020204" pitchFamily="34" charset="0"/>
              </a:rPr>
              <a:t>by nonrigid ICP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1534" y="1082205"/>
            <a:ext cx="1248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u="sng" dirty="0">
                <a:solidFill>
                  <a:srgbClr val="C00000"/>
                </a:solidFill>
                <a:latin typeface="Myriad Pro" panose="020B0503030403020204" pitchFamily="34" charset="0"/>
              </a:rPr>
              <a:t>Click Play</a:t>
            </a:r>
            <a:endParaRPr lang="en-AU" sz="2000" u="sng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62" y="6541048"/>
            <a:ext cx="11311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latin typeface="Myriad Pro" panose="020B0503030403020204" pitchFamily="34" charset="0"/>
              </a:rPr>
              <a:t>[12] C. Kong, C-H. Lin and S. Lucey, Using Locally Corresponding CAD Models for Dense 3D Reconstructions from a Single Image, CVPR 2017.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8327" y="1521707"/>
            <a:ext cx="898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Target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4557" y="1522345"/>
            <a:ext cx="2342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Warped model [12]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2457" y="1521707"/>
            <a:ext cx="2389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Our warped model</a:t>
            </a:r>
          </a:p>
        </p:txBody>
      </p:sp>
      <p:pic>
        <p:nvPicPr>
          <p:cNvPr id="2" name="video5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59200"/>
            <a:ext cx="12192000" cy="27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927839"/>
            <a:ext cx="10515600" cy="10023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500" b="1" dirty="0">
                <a:latin typeface="Myriad Pro" panose="020B0503030403020204" pitchFamily="34" charset="0"/>
              </a:rPr>
              <a:t>4. Experiments</a:t>
            </a:r>
            <a:br>
              <a:rPr lang="en-AU" sz="3000" dirty="0">
                <a:latin typeface="Myriad Pro" panose="020B0503030403020204" pitchFamily="34" charset="0"/>
              </a:rPr>
            </a:br>
            <a:r>
              <a:rPr lang="en-AU" sz="3200" dirty="0">
                <a:latin typeface="Myriad Pro" panose="020B0503030403020204" pitchFamily="34" charset="0"/>
              </a:rPr>
              <a:t>4.2. Single Image 3D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24913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331" y="2945425"/>
            <a:ext cx="8981339" cy="4070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21" y="691662"/>
            <a:ext cx="3106318" cy="213714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33" y="691662"/>
            <a:ext cx="3106317" cy="213714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2232121" y="199027"/>
            <a:ext cx="308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FFD - Anchor Registration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47213" y="199027"/>
            <a:ext cx="2149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Myriad Pro" panose="020B0503030403020204" pitchFamily="34" charset="0"/>
              </a:rPr>
              <a:t>Silhouette Fitting</a:t>
            </a:r>
          </a:p>
        </p:txBody>
      </p:sp>
    </p:spTree>
    <p:extLst>
      <p:ext uri="{BB962C8B-B14F-4D97-AF65-F5344CB8AC3E}">
        <p14:creationId xmlns:p14="http://schemas.microsoft.com/office/powerpoint/2010/main" val="3129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6863</TotalTime>
  <Words>359</Words>
  <Application>Microsoft Office PowerPoint</Application>
  <PresentationFormat>Widescreen</PresentationFormat>
  <Paragraphs>46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Myriad Pro</vt:lpstr>
      <vt:lpstr>Office Theme</vt:lpstr>
      <vt:lpstr>Compact Model Representation for 3D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Jhony Kaesemodel Pontes</dc:creator>
  <cp:lastModifiedBy>Jhony Kaesemodel Pontes</cp:lastModifiedBy>
  <cp:revision>116</cp:revision>
  <dcterms:created xsi:type="dcterms:W3CDTF">2017-06-10T17:33:05Z</dcterms:created>
  <dcterms:modified xsi:type="dcterms:W3CDTF">2017-09-07T05:13:57Z</dcterms:modified>
</cp:coreProperties>
</file>